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E994"/>
    <a:srgbClr val="CD637C"/>
    <a:srgbClr val="DCD254"/>
    <a:srgbClr val="5B9BD5"/>
    <a:srgbClr val="40BAF0"/>
    <a:srgbClr val="A348E8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54" autoAdjust="0"/>
  </p:normalViewPr>
  <p:slideViewPr>
    <p:cSldViewPr snapToGrid="0">
      <p:cViewPr>
        <p:scale>
          <a:sx n="73" d="100"/>
          <a:sy n="73" d="100"/>
        </p:scale>
        <p:origin x="618" y="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4839-3AB8-40B4-BDD9-458D6A7411E6}" type="datetimeFigureOut">
              <a:rPr lang="th-TH" smtClean="0"/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7388-DEC3-4D19-8558-3E0E323AB1EA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4839-3AB8-40B4-BDD9-458D6A7411E6}" type="datetimeFigureOut">
              <a:rPr lang="th-TH" smtClean="0"/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7388-DEC3-4D19-8558-3E0E323AB1EA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4839-3AB8-40B4-BDD9-458D6A7411E6}" type="datetimeFigureOut">
              <a:rPr lang="th-TH" smtClean="0"/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7388-DEC3-4D19-8558-3E0E323AB1EA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4839-3AB8-40B4-BDD9-458D6A7411E6}" type="datetimeFigureOut">
              <a:rPr lang="th-TH" smtClean="0"/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7388-DEC3-4D19-8558-3E0E323AB1EA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4839-3AB8-40B4-BDD9-458D6A7411E6}" type="datetimeFigureOut">
              <a:rPr lang="th-TH" smtClean="0"/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7388-DEC3-4D19-8558-3E0E323AB1EA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4839-3AB8-40B4-BDD9-458D6A7411E6}" type="datetimeFigureOut">
              <a:rPr lang="th-TH" smtClean="0"/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7388-DEC3-4D19-8558-3E0E323AB1EA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4839-3AB8-40B4-BDD9-458D6A7411E6}" type="datetimeFigureOut">
              <a:rPr lang="th-TH" smtClean="0"/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7388-DEC3-4D19-8558-3E0E323AB1EA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4839-3AB8-40B4-BDD9-458D6A7411E6}" type="datetimeFigureOut">
              <a:rPr lang="th-TH" smtClean="0"/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7388-DEC3-4D19-8558-3E0E323AB1EA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4839-3AB8-40B4-BDD9-458D6A7411E6}" type="datetimeFigureOut">
              <a:rPr lang="th-TH" smtClean="0"/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7388-DEC3-4D19-8558-3E0E323AB1EA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4839-3AB8-40B4-BDD9-458D6A7411E6}" type="datetimeFigureOut">
              <a:rPr lang="th-TH" smtClean="0"/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7388-DEC3-4D19-8558-3E0E323AB1EA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4839-3AB8-40B4-BDD9-458D6A7411E6}" type="datetimeFigureOut">
              <a:rPr lang="th-TH" smtClean="0"/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7388-DEC3-4D19-8558-3E0E323AB1EA}" type="slidenum">
              <a:rPr lang="th-TH" smtClean="0"/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  <a:endParaRPr lang="th-TH" smtClean="0"/>
          </a:p>
          <a:p>
            <a:pPr lvl="1"/>
            <a:r>
              <a:rPr lang="th-TH" smtClean="0"/>
              <a:t>ระดับที่สอง</a:t>
            </a:r>
            <a:endParaRPr lang="th-TH" smtClean="0"/>
          </a:p>
          <a:p>
            <a:pPr lvl="2"/>
            <a:r>
              <a:rPr lang="th-TH" smtClean="0"/>
              <a:t>ระดับที่สาม</a:t>
            </a:r>
            <a:endParaRPr lang="th-TH" smtClean="0"/>
          </a:p>
          <a:p>
            <a:pPr lvl="3"/>
            <a:r>
              <a:rPr lang="th-TH" smtClean="0"/>
              <a:t>ระดับที่สี่</a:t>
            </a:r>
            <a:endParaRPr lang="th-TH" smtClean="0"/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14839-3AB8-40B4-BDD9-458D6A7411E6}" type="datetimeFigureOut">
              <a:rPr lang="th-TH" smtClean="0"/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E7388-DEC3-4D19-8558-3E0E323AB1EA}" type="slidenum">
              <a:rPr lang="th-TH" smtClean="0"/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ตัวเชื่อมต่อตรง 55"/>
          <p:cNvCxnSpPr/>
          <p:nvPr/>
        </p:nvCxnSpPr>
        <p:spPr>
          <a:xfrm>
            <a:off x="6011301" y="5736585"/>
            <a:ext cx="0" cy="31173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ตัวเชื่อมต่อตรง 35"/>
          <p:cNvCxnSpPr>
            <a:stCxn id="24" idx="3"/>
            <a:endCxn id="23" idx="1"/>
          </p:cNvCxnSpPr>
          <p:nvPr/>
        </p:nvCxnSpPr>
        <p:spPr>
          <a:xfrm>
            <a:off x="7097151" y="5360567"/>
            <a:ext cx="2264898" cy="383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ตัวเชื่อมต่อตรง 32"/>
          <p:cNvCxnSpPr>
            <a:stCxn id="21" idx="2"/>
            <a:endCxn id="28" idx="0"/>
          </p:cNvCxnSpPr>
          <p:nvPr/>
        </p:nvCxnSpPr>
        <p:spPr>
          <a:xfrm flipH="1">
            <a:off x="8229599" y="4332849"/>
            <a:ext cx="1" cy="165842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ตัวเชื่อมต่อตรง 30"/>
          <p:cNvCxnSpPr>
            <a:endCxn id="20" idx="0"/>
          </p:cNvCxnSpPr>
          <p:nvPr/>
        </p:nvCxnSpPr>
        <p:spPr>
          <a:xfrm>
            <a:off x="9755945" y="1905391"/>
            <a:ext cx="0" cy="107070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แผนผังลําดับงาน: กระบวนการสำรอง 3"/>
          <p:cNvSpPr/>
          <p:nvPr/>
        </p:nvSpPr>
        <p:spPr>
          <a:xfrm>
            <a:off x="3722913" y="106368"/>
            <a:ext cx="4506685" cy="66801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โครงสร้างองค์การบริหารส่วนตำบลโนน</a:t>
            </a:r>
            <a:r>
              <a:rPr lang="th-TH" dirty="0" err="1" smtClean="0"/>
              <a:t>เพ็ด</a:t>
            </a:r>
            <a:endParaRPr lang="th-TH" dirty="0"/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2700997" y="1905391"/>
            <a:ext cx="42203" cy="2968283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สี่เหลี่ยมผืนผ้ามุมมน 7"/>
          <p:cNvSpPr/>
          <p:nvPr/>
        </p:nvSpPr>
        <p:spPr>
          <a:xfrm>
            <a:off x="1498209" y="1292665"/>
            <a:ext cx="2405575" cy="562708"/>
          </a:xfrm>
          <a:prstGeom prst="roundRect">
            <a:avLst/>
          </a:prstGeom>
          <a:solidFill>
            <a:srgbClr val="A348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สภา </a:t>
            </a:r>
            <a:r>
              <a:rPr lang="th-TH" dirty="0" err="1" smtClean="0"/>
              <a:t>อบต</a:t>
            </a:r>
            <a:r>
              <a:rPr lang="th-TH" dirty="0" smtClean="0"/>
              <a:t>.</a:t>
            </a:r>
            <a:endParaRPr lang="th-TH" dirty="0"/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1498208" y="2180492"/>
            <a:ext cx="2405575" cy="520505"/>
          </a:xfrm>
          <a:prstGeom prst="roundRect">
            <a:avLst/>
          </a:prstGeom>
          <a:solidFill>
            <a:srgbClr val="40BA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ประธานสภา</a:t>
            </a:r>
            <a:endParaRPr lang="th-TH" dirty="0"/>
          </a:p>
        </p:txBody>
      </p:sp>
      <p:sp>
        <p:nvSpPr>
          <p:cNvPr id="10" name="สี่เหลี่ยมผืนผ้ามุมมน 9"/>
          <p:cNvSpPr/>
          <p:nvPr/>
        </p:nvSpPr>
        <p:spPr>
          <a:xfrm>
            <a:off x="1498208" y="2976098"/>
            <a:ext cx="2405575" cy="548640"/>
          </a:xfrm>
          <a:prstGeom prst="roundRect">
            <a:avLst/>
          </a:prstGeom>
          <a:solidFill>
            <a:srgbClr val="DCD2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รองประธาน สภา</a:t>
            </a:r>
            <a:endParaRPr lang="th-TH" dirty="0"/>
          </a:p>
        </p:txBody>
      </p:sp>
      <p:sp>
        <p:nvSpPr>
          <p:cNvPr id="11" name="สี่เหลี่ยมผืนผ้ามุมมน 10"/>
          <p:cNvSpPr/>
          <p:nvPr/>
        </p:nvSpPr>
        <p:spPr>
          <a:xfrm>
            <a:off x="1498208" y="3799839"/>
            <a:ext cx="2405575" cy="533010"/>
          </a:xfrm>
          <a:prstGeom prst="roundRect">
            <a:avLst/>
          </a:prstGeom>
          <a:solidFill>
            <a:srgbClr val="CD63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เลขานุการสภา</a:t>
            </a:r>
            <a:endParaRPr lang="th-TH" dirty="0"/>
          </a:p>
        </p:txBody>
      </p:sp>
      <p:sp>
        <p:nvSpPr>
          <p:cNvPr id="12" name="สี่เหลี่ยมผืนผ้ามุมมน 11"/>
          <p:cNvSpPr/>
          <p:nvPr/>
        </p:nvSpPr>
        <p:spPr>
          <a:xfrm>
            <a:off x="1540412" y="4559494"/>
            <a:ext cx="2405575" cy="540825"/>
          </a:xfrm>
          <a:prstGeom prst="roundRect">
            <a:avLst/>
          </a:prstGeom>
          <a:solidFill>
            <a:srgbClr val="47E9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สมาชิกสภา</a:t>
            </a:r>
            <a:endParaRPr lang="th-TH" dirty="0"/>
          </a:p>
        </p:txBody>
      </p:sp>
      <p:cxnSp>
        <p:nvCxnSpPr>
          <p:cNvPr id="14" name="ตัวเชื่อมต่อตรง 13"/>
          <p:cNvCxnSpPr/>
          <p:nvPr/>
        </p:nvCxnSpPr>
        <p:spPr>
          <a:xfrm flipH="1">
            <a:off x="6043832" y="769031"/>
            <a:ext cx="5526" cy="199299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ตัวเชื่อมต่อตรง 15"/>
          <p:cNvCxnSpPr>
            <a:stCxn id="71" idx="3"/>
            <a:endCxn id="72" idx="1"/>
          </p:cNvCxnSpPr>
          <p:nvPr/>
        </p:nvCxnSpPr>
        <p:spPr>
          <a:xfrm flipV="1">
            <a:off x="3757078" y="968330"/>
            <a:ext cx="4877471" cy="3750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สี่เหลี่ยมผืนผ้ามุมมน 17"/>
          <p:cNvSpPr/>
          <p:nvPr/>
        </p:nvSpPr>
        <p:spPr>
          <a:xfrm>
            <a:off x="8229600" y="1292665"/>
            <a:ext cx="2940148" cy="5627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นายก </a:t>
            </a:r>
            <a:r>
              <a:rPr lang="th-TH" dirty="0" err="1" smtClean="0"/>
              <a:t>อบต</a:t>
            </a:r>
            <a:r>
              <a:rPr lang="th-TH" dirty="0" smtClean="0"/>
              <a:t>.</a:t>
            </a:r>
            <a:endParaRPr lang="th-TH" dirty="0"/>
          </a:p>
        </p:txBody>
      </p:sp>
      <p:sp>
        <p:nvSpPr>
          <p:cNvPr id="19" name="สี่เหลี่ยมผืนผ้ามุมมน 18"/>
          <p:cNvSpPr/>
          <p:nvPr/>
        </p:nvSpPr>
        <p:spPr>
          <a:xfrm>
            <a:off x="8229600" y="2180492"/>
            <a:ext cx="2940148" cy="520505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รองนายก </a:t>
            </a:r>
            <a:r>
              <a:rPr lang="th-TH" dirty="0" err="1" smtClean="0"/>
              <a:t>อบต</a:t>
            </a:r>
            <a:r>
              <a:rPr lang="th-TH" dirty="0" smtClean="0"/>
              <a:t>.</a:t>
            </a:r>
            <a:endParaRPr lang="th-TH" dirty="0"/>
          </a:p>
        </p:txBody>
      </p:sp>
      <p:sp>
        <p:nvSpPr>
          <p:cNvPr id="20" name="สี่เหลี่ยมผืนผ้ามุมมน 19"/>
          <p:cNvSpPr/>
          <p:nvPr/>
        </p:nvSpPr>
        <p:spPr>
          <a:xfrm>
            <a:off x="8342142" y="2976099"/>
            <a:ext cx="2827606" cy="548639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เลขานุการ</a:t>
            </a:r>
            <a:endParaRPr lang="th-TH" dirty="0"/>
          </a:p>
        </p:txBody>
      </p:sp>
      <p:sp>
        <p:nvSpPr>
          <p:cNvPr id="21" name="สี่เหลี่ยมผืนผ้ามุมมน 20"/>
          <p:cNvSpPr/>
          <p:nvPr/>
        </p:nvSpPr>
        <p:spPr>
          <a:xfrm>
            <a:off x="6907236" y="3742005"/>
            <a:ext cx="2644727" cy="59084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ส่วนราชการ</a:t>
            </a:r>
            <a:endParaRPr lang="th-TH" dirty="0"/>
          </a:p>
        </p:txBody>
      </p:sp>
      <p:sp>
        <p:nvSpPr>
          <p:cNvPr id="22" name="สี่เหลี่ยมผืนผ้ามุมมน 21"/>
          <p:cNvSpPr/>
          <p:nvPr/>
        </p:nvSpPr>
        <p:spPr>
          <a:xfrm>
            <a:off x="7097151" y="4468836"/>
            <a:ext cx="2264898" cy="54082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ปลัด </a:t>
            </a:r>
            <a:r>
              <a:rPr lang="th-TH" dirty="0" err="1" smtClean="0"/>
              <a:t>อบต</a:t>
            </a:r>
            <a:r>
              <a:rPr lang="th-TH" dirty="0" smtClean="0"/>
              <a:t>.</a:t>
            </a:r>
            <a:endParaRPr lang="th-TH" dirty="0"/>
          </a:p>
        </p:txBody>
      </p:sp>
      <p:sp>
        <p:nvSpPr>
          <p:cNvPr id="23" name="สี่เหลี่ยมผืนผ้ามุมมน 22"/>
          <p:cNvSpPr/>
          <p:nvPr/>
        </p:nvSpPr>
        <p:spPr>
          <a:xfrm>
            <a:off x="9362049" y="5145648"/>
            <a:ext cx="2173460" cy="506437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รองปลัด </a:t>
            </a:r>
            <a:r>
              <a:rPr lang="th-TH" dirty="0" err="1" smtClean="0"/>
              <a:t>อบต</a:t>
            </a:r>
            <a:r>
              <a:rPr lang="th-TH" dirty="0" smtClean="0"/>
              <a:t>.</a:t>
            </a:r>
            <a:endParaRPr lang="th-TH" dirty="0"/>
          </a:p>
        </p:txBody>
      </p:sp>
      <p:sp>
        <p:nvSpPr>
          <p:cNvPr id="24" name="สี่เหลี่ยมผืนผ้ามุมมน 23"/>
          <p:cNvSpPr/>
          <p:nvPr/>
        </p:nvSpPr>
        <p:spPr>
          <a:xfrm>
            <a:off x="4065564" y="5109694"/>
            <a:ext cx="3031587" cy="501745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หน่วยตรวจสอบภายใน</a:t>
            </a:r>
            <a:endParaRPr lang="th-TH" dirty="0"/>
          </a:p>
        </p:txBody>
      </p:sp>
      <p:sp>
        <p:nvSpPr>
          <p:cNvPr id="25" name="แผนผังลําดับงาน: กระบวนการสำรอง 24"/>
          <p:cNvSpPr/>
          <p:nvPr/>
        </p:nvSpPr>
        <p:spPr>
          <a:xfrm>
            <a:off x="506436" y="5974854"/>
            <a:ext cx="2236763" cy="523634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สำนักปลัด </a:t>
            </a:r>
            <a:r>
              <a:rPr lang="th-TH" dirty="0" err="1" smtClean="0"/>
              <a:t>อบต</a:t>
            </a:r>
            <a:r>
              <a:rPr lang="th-TH" dirty="0" smtClean="0"/>
              <a:t>.</a:t>
            </a:r>
            <a:endParaRPr lang="th-TH" dirty="0"/>
          </a:p>
        </p:txBody>
      </p:sp>
      <p:sp>
        <p:nvSpPr>
          <p:cNvPr id="26" name="สี่เหลี่ยมผืนผ้ามุมมน 25"/>
          <p:cNvSpPr/>
          <p:nvPr/>
        </p:nvSpPr>
        <p:spPr>
          <a:xfrm>
            <a:off x="2940145" y="5974854"/>
            <a:ext cx="1927275" cy="523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กองคลัง</a:t>
            </a:r>
            <a:endParaRPr lang="th-TH" dirty="0"/>
          </a:p>
        </p:txBody>
      </p:sp>
      <p:sp>
        <p:nvSpPr>
          <p:cNvPr id="27" name="สี่เหลี่ยมผืนผ้ามุมมน 26"/>
          <p:cNvSpPr/>
          <p:nvPr/>
        </p:nvSpPr>
        <p:spPr>
          <a:xfrm>
            <a:off x="5099540" y="5991272"/>
            <a:ext cx="1758461" cy="52363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กองช่าง</a:t>
            </a:r>
            <a:endParaRPr lang="th-TH" dirty="0"/>
          </a:p>
        </p:txBody>
      </p:sp>
      <p:sp>
        <p:nvSpPr>
          <p:cNvPr id="28" name="สี่เหลี่ยมผืนผ้ามุมมน 27"/>
          <p:cNvSpPr/>
          <p:nvPr/>
        </p:nvSpPr>
        <p:spPr>
          <a:xfrm>
            <a:off x="7097150" y="5991272"/>
            <a:ext cx="2264898" cy="52363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กองการศึกษา</a:t>
            </a:r>
            <a:endParaRPr lang="th-TH" dirty="0"/>
          </a:p>
        </p:txBody>
      </p:sp>
      <p:sp>
        <p:nvSpPr>
          <p:cNvPr id="29" name="สี่เหลี่ยมผืนผ้ามุมมน 28"/>
          <p:cNvSpPr/>
          <p:nvPr/>
        </p:nvSpPr>
        <p:spPr>
          <a:xfrm>
            <a:off x="9551963" y="5991272"/>
            <a:ext cx="2349305" cy="52363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กองสวัสดิการสังคม</a:t>
            </a:r>
            <a:endParaRPr lang="th-TH" dirty="0"/>
          </a:p>
        </p:txBody>
      </p:sp>
      <p:cxnSp>
        <p:nvCxnSpPr>
          <p:cNvPr id="38" name="ตัวเชื่อมต่อตรง 37"/>
          <p:cNvCxnSpPr/>
          <p:nvPr/>
        </p:nvCxnSpPr>
        <p:spPr>
          <a:xfrm>
            <a:off x="1624817" y="5694672"/>
            <a:ext cx="9101798" cy="5784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ตัวเชื่อมต่อตรง 45"/>
          <p:cNvCxnSpPr/>
          <p:nvPr/>
        </p:nvCxnSpPr>
        <p:spPr>
          <a:xfrm flipV="1">
            <a:off x="1624817" y="5680213"/>
            <a:ext cx="0" cy="29464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ตัวเชื่อมต่อตรง 47"/>
          <p:cNvCxnSpPr>
            <a:endCxn id="26" idx="0"/>
          </p:cNvCxnSpPr>
          <p:nvPr/>
        </p:nvCxnSpPr>
        <p:spPr>
          <a:xfrm>
            <a:off x="3903782" y="5709133"/>
            <a:ext cx="1" cy="26572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ตัวเชื่อมต่อตรง 52"/>
          <p:cNvCxnSpPr/>
          <p:nvPr/>
        </p:nvCxnSpPr>
        <p:spPr>
          <a:xfrm flipV="1">
            <a:off x="5978770" y="5709133"/>
            <a:ext cx="65062" cy="28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ตัวเชื่อมต่อตรง 62"/>
          <p:cNvCxnSpPr>
            <a:endCxn id="29" idx="0"/>
          </p:cNvCxnSpPr>
          <p:nvPr/>
        </p:nvCxnSpPr>
        <p:spPr>
          <a:xfrm>
            <a:off x="10726615" y="5723592"/>
            <a:ext cx="1" cy="26768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สี่เหลี่ยมผืนผ้ามุมมน 70"/>
          <p:cNvSpPr/>
          <p:nvPr/>
        </p:nvSpPr>
        <p:spPr>
          <a:xfrm>
            <a:off x="1623812" y="769031"/>
            <a:ext cx="2133266" cy="47361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ฝ่ายนิติบัญญัติ</a:t>
            </a:r>
            <a:endParaRPr lang="th-TH" dirty="0"/>
          </a:p>
        </p:txBody>
      </p:sp>
      <p:sp>
        <p:nvSpPr>
          <p:cNvPr id="72" name="สี่เหลี่ยมผืนผ้ามุมมน 71"/>
          <p:cNvSpPr/>
          <p:nvPr/>
        </p:nvSpPr>
        <p:spPr>
          <a:xfrm>
            <a:off x="8634549" y="744027"/>
            <a:ext cx="2220685" cy="448606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ฝ่ายบริหาร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WPS Presentation</Application>
  <PresentationFormat>แบบจอกว้าง</PresentationFormat>
  <Paragraphs>40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SimSun</vt:lpstr>
      <vt:lpstr>Wingdings</vt:lpstr>
      <vt:lpstr>Cordia New</vt:lpstr>
      <vt:lpstr>Microsoft YaHei</vt:lpstr>
      <vt:lpstr>Angsana New</vt:lpstr>
      <vt:lpstr>TH Sarabun PSK</vt:lpstr>
      <vt:lpstr>Arial Unicode MS</vt:lpstr>
      <vt:lpstr>Calibri Light</vt:lpstr>
      <vt:lpstr>Calibri</vt:lpstr>
      <vt:lpstr>PS Pimpdeed</vt:lpstr>
      <vt:lpstr>ธีมของ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PC-MK</cp:lastModifiedBy>
  <cp:revision>8</cp:revision>
  <dcterms:created xsi:type="dcterms:W3CDTF">2021-03-22T01:30:00Z</dcterms:created>
  <dcterms:modified xsi:type="dcterms:W3CDTF">2024-01-30T05:28:22Z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C1B4ED0A13B44732B5F226A4D8A3911D_13</vt:lpwstr>
  </property>
  <property fmtid="{D5CDD505-2E9C-101B-9397-08002B2CF9AE}" pid="3" name="KSOProductBuildVer">
    <vt:lpwstr>1054-12.2.0.13431</vt:lpwstr>
  </property>
</Properties>
</file>