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747395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สถิติงานแก้ไขปัญหาเรื่องร้องเรียน ประจำปี 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2562 – กันยายน 2563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5960600"/>
              </p:ext>
            </p:extLst>
          </p:nvPr>
        </p:nvGraphicFramePr>
        <p:xfrm>
          <a:off x="1473200" y="3841750"/>
          <a:ext cx="9067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การแก้ไขปัญหาเรื่องร้องเรียน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</Words>
  <Application>Microsoft Office PowerPoint</Application>
  <PresentationFormat>กำหนดเอง</PresentationFormat>
  <Paragraphs>11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PC-MK</cp:lastModifiedBy>
  <cp:revision>12</cp:revision>
  <dcterms:created xsi:type="dcterms:W3CDTF">2021-03-24T02:35:11Z</dcterms:created>
  <dcterms:modified xsi:type="dcterms:W3CDTF">2021-04-02T21:12:01Z</dcterms:modified>
</cp:coreProperties>
</file>