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47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75135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71769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35649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064091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56649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064144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57318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54973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82400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441030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305138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BFB96-65E3-4357-8BFB-64035284F932}" type="datetimeFigureOut">
              <a:rPr lang="th-TH" smtClean="0"/>
              <a:pPr/>
              <a:t>02/04/64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0A5DC-D4F9-4F36-8664-57064FCCB2D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594272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แผนผังลําดับงาน: กระบวนการสำรอง 3"/>
          <p:cNvSpPr/>
          <p:nvPr/>
        </p:nvSpPr>
        <p:spPr>
          <a:xfrm>
            <a:off x="2279650" y="1682750"/>
            <a:ext cx="7473950" cy="812800"/>
          </a:xfrm>
          <a:prstGeom prst="flowChartAlternateProcess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 smtClean="0"/>
              <a:t>สถิติงานแก้ไขปัญหาเรื่องร้องเรียน ประจำปี 2564</a:t>
            </a:r>
            <a:endParaRPr lang="th-TH" sz="4000" dirty="0"/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4540250" y="660400"/>
            <a:ext cx="2755900" cy="8001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สำนักปลัด</a:t>
            </a:r>
            <a:endParaRPr lang="th-TH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แผนผังลําดับงาน: กระบวนการสำรอง 1"/>
          <p:cNvSpPr/>
          <p:nvPr/>
        </p:nvSpPr>
        <p:spPr>
          <a:xfrm>
            <a:off x="3136900" y="2717800"/>
            <a:ext cx="5562600" cy="723900"/>
          </a:xfrm>
          <a:prstGeom prst="flowChartAlternateProcess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ระหว่างเดือน ตุลาคม 2563 – มีนาคม 2564</a:t>
            </a:r>
            <a:endParaRPr lang="th-TH" dirty="0"/>
          </a:p>
        </p:txBody>
      </p:sp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95960600"/>
              </p:ext>
            </p:extLst>
          </p:nvPr>
        </p:nvGraphicFramePr>
        <p:xfrm>
          <a:off x="1473200" y="3841750"/>
          <a:ext cx="90678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4914900"/>
                <a:gridCol w="28067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ลำดับที่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เรื่อง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จำนวน/เรื่อง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การแก้ไขปัญหาเรื่องร้องเรียน</a:t>
                      </a:r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-</a:t>
                      </a:r>
                      <a:endParaRPr lang="th-TH" sz="2800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421640">
                <a:tc grid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รวม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-</a:t>
                      </a:r>
                      <a:endParaRPr lang="th-TH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69354763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32</Words>
  <Application>Microsoft Office PowerPoint</Application>
  <PresentationFormat>กำหนดเอง</PresentationFormat>
  <Paragraphs>11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ธีมของ Office</vt:lpstr>
      <vt:lpstr>ภาพนิ่ง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PC-MK</cp:lastModifiedBy>
  <cp:revision>11</cp:revision>
  <dcterms:created xsi:type="dcterms:W3CDTF">2021-03-24T02:35:11Z</dcterms:created>
  <dcterms:modified xsi:type="dcterms:W3CDTF">2021-04-02T21:15:08Z</dcterms:modified>
</cp:coreProperties>
</file>