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F69E-6DCA-4735-9E19-C740B378BCB6}" type="datetimeFigureOut">
              <a:rPr lang="th-TH" smtClean="0"/>
              <a:t>15/03/64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A09A-712E-484F-8651-5B64B2301E0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ม้วนกระดาษแนวนอน 5"/>
          <p:cNvSpPr/>
          <p:nvPr/>
        </p:nvSpPr>
        <p:spPr>
          <a:xfrm>
            <a:off x="785786" y="214290"/>
            <a:ext cx="7429552" cy="13904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องค์การบริหารส่วนตำบล</a:t>
            </a:r>
            <a:r>
              <a:rPr lang="th-TH" dirty="0" err="1" smtClean="0"/>
              <a:t>โนนเพ็ด</a:t>
            </a:r>
            <a:r>
              <a:rPr lang="th-TH" dirty="0" smtClean="0"/>
              <a:t>มียุทธศาสตร์หลักที่จะดำเนินการให้ประสบความสำเร็จ รวม ๖ ยุทธศาสตร์ ดังนี้</a:t>
            </a:r>
            <a:endParaRPr lang="th-TH" dirty="0"/>
          </a:p>
        </p:txBody>
      </p:sp>
      <p:sp>
        <p:nvSpPr>
          <p:cNvPr id="7" name="แผนผังลำดับงาน: กระบวนการ 6"/>
          <p:cNvSpPr/>
          <p:nvPr/>
        </p:nvSpPr>
        <p:spPr>
          <a:xfrm>
            <a:off x="857224" y="1714488"/>
            <a:ext cx="757242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๑.ยุทธศาสตร์การพัฒนาด้านโครงสร้างพื้นฐาน</a:t>
            </a:r>
          </a:p>
        </p:txBody>
      </p:sp>
      <p:sp>
        <p:nvSpPr>
          <p:cNvPr id="8" name="แผนผังลำดับงาน: กระบวนการ 7"/>
          <p:cNvSpPr/>
          <p:nvPr/>
        </p:nvSpPr>
        <p:spPr>
          <a:xfrm>
            <a:off x="857224" y="2500306"/>
            <a:ext cx="757242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๒.ยุทธศาสตร์ด้านการพัฒนาคุณภาพชีวิต</a:t>
            </a:r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>
            <a:off x="857224" y="3286124"/>
            <a:ext cx="757242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๓.ยุทธศาสตร์ด้านการจัดระเบียบชุมชน สังคมและรักษาความสงบเรียบร้อย</a:t>
            </a:r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>
            <a:off x="857224" y="4071942"/>
            <a:ext cx="7572428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๔.ยุทธศาสตร์การพัฒนาด้านการจัดการและอนุรักษ์ทรัพยากรธรรมชาติและ</a:t>
            </a:r>
          </a:p>
          <a:p>
            <a:r>
              <a:rPr lang="th-TH" dirty="0"/>
              <a:t> </a:t>
            </a:r>
            <a:r>
              <a:rPr lang="th-TH" dirty="0" smtClean="0"/>
              <a:t>   สิ่งแวดล้อม</a:t>
            </a:r>
          </a:p>
        </p:txBody>
      </p:sp>
      <p:sp>
        <p:nvSpPr>
          <p:cNvPr id="11" name="แผนผังลำดับงาน: กระบวนการ 10"/>
          <p:cNvSpPr/>
          <p:nvPr/>
        </p:nvSpPr>
        <p:spPr>
          <a:xfrm>
            <a:off x="857224" y="5214950"/>
            <a:ext cx="757242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๕.ยุทธศาสตร์ด้านศิลปวัฒนธรรม ประเพณีท้องถิ่นไทยและภูมิปัญญาท้องถิ่น</a:t>
            </a:r>
          </a:p>
        </p:txBody>
      </p:sp>
      <p:sp>
        <p:nvSpPr>
          <p:cNvPr id="12" name="แผนผังลำดับงาน: กระบวนการ 11"/>
          <p:cNvSpPr/>
          <p:nvPr/>
        </p:nvSpPr>
        <p:spPr>
          <a:xfrm>
            <a:off x="857224" y="6000768"/>
            <a:ext cx="757242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๖.ยุทธศาสตร์ด้านการบริหารราชการให้มีประสิทธิภาพคุณภาพ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79</Words>
  <Application>Microsoft Office PowerPoint</Application>
  <PresentationFormat>นำเสนอทางหน้าจอ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3</cp:revision>
  <dcterms:created xsi:type="dcterms:W3CDTF">2021-03-15T07:06:55Z</dcterms:created>
  <dcterms:modified xsi:type="dcterms:W3CDTF">2021-03-15T07:21:51Z</dcterms:modified>
</cp:coreProperties>
</file>