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279650" y="1682750"/>
            <a:ext cx="747395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</a:t>
            </a:r>
            <a:r>
              <a:rPr lang="th-TH" sz="4000" dirty="0" smtClean="0"/>
              <a:t>งานแก้ไขปัญหาเรื่องร้องเรียน ประจำปี 2563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540250" y="660400"/>
            <a:ext cx="2755900" cy="800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136900" y="2717800"/>
            <a:ext cx="5562600" cy="7239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</a:t>
            </a:r>
            <a:r>
              <a:rPr lang="th-TH" dirty="0" smtClean="0"/>
              <a:t>2562 </a:t>
            </a:r>
            <a:r>
              <a:rPr lang="th-TH" dirty="0" smtClean="0"/>
              <a:t>– </a:t>
            </a:r>
            <a:r>
              <a:rPr lang="th-TH" dirty="0" smtClean="0"/>
              <a:t>กันยายน 2563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960600"/>
              </p:ext>
            </p:extLst>
          </p:nvPr>
        </p:nvGraphicFramePr>
        <p:xfrm>
          <a:off x="1473200" y="3841750"/>
          <a:ext cx="9067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การแก้ไขปัญหาเรื่องร้องเรียน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</Words>
  <Application>Microsoft Office PowerPoint</Application>
  <PresentationFormat>แบบจอกว้าง</PresentationFormat>
  <Paragraphs>11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12</cp:revision>
  <dcterms:created xsi:type="dcterms:W3CDTF">2021-03-24T02:35:11Z</dcterms:created>
  <dcterms:modified xsi:type="dcterms:W3CDTF">2021-03-24T08:04:53Z</dcterms:modified>
</cp:coreProperties>
</file>