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2C26-3FFF-4BE3-878D-03456A4E809A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B44A-F2D5-404E-A7B1-AA03A9858E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245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2C26-3FFF-4BE3-878D-03456A4E809A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B44A-F2D5-404E-A7B1-AA03A9858E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0406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2C26-3FFF-4BE3-878D-03456A4E809A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B44A-F2D5-404E-A7B1-AA03A9858E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530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2C26-3FFF-4BE3-878D-03456A4E809A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B44A-F2D5-404E-A7B1-AA03A9858E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18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2C26-3FFF-4BE3-878D-03456A4E809A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B44A-F2D5-404E-A7B1-AA03A9858E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0003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2C26-3FFF-4BE3-878D-03456A4E809A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B44A-F2D5-404E-A7B1-AA03A9858E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84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2C26-3FFF-4BE3-878D-03456A4E809A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B44A-F2D5-404E-A7B1-AA03A9858E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78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2C26-3FFF-4BE3-878D-03456A4E809A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B44A-F2D5-404E-A7B1-AA03A9858E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390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2C26-3FFF-4BE3-878D-03456A4E809A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B44A-F2D5-404E-A7B1-AA03A9858E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4016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2C26-3FFF-4BE3-878D-03456A4E809A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B44A-F2D5-404E-A7B1-AA03A9858E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828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2C26-3FFF-4BE3-878D-03456A4E809A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B44A-F2D5-404E-A7B1-AA03A9858E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887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2C26-3FFF-4BE3-878D-03456A4E809A}" type="datetimeFigureOut">
              <a:rPr lang="th-TH" smtClean="0"/>
              <a:t>21/07/66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DB44A-F2D5-404E-A7B1-AA03A9858E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521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107153" y="116632"/>
            <a:ext cx="3816424" cy="57606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2800" dirty="0" smtClean="0">
                <a:latin typeface="_Layiji MaHaNiYom V 1.2" pitchFamily="2" charset="0"/>
                <a:cs typeface="#TS  R 2143 Normal" pitchFamily="18" charset="-34"/>
              </a:rPr>
              <a:t>ค่าธรรมเนียมจดทะเบียนพาณิชย์</a:t>
            </a:r>
            <a:endParaRPr lang="th-TH" sz="2800" dirty="0">
              <a:latin typeface="_Layiji MaHaNiYom V 1.2" pitchFamily="2" charset="0"/>
              <a:cs typeface="#TS  R 2143 Normal" pitchFamily="18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979712" y="764704"/>
            <a:ext cx="6449162" cy="3816424"/>
          </a:xfrm>
        </p:spPr>
        <p:txBody>
          <a:bodyPr/>
          <a:lstStyle/>
          <a:p>
            <a:endParaRPr lang="th-TH" dirty="0"/>
          </a:p>
        </p:txBody>
      </p:sp>
      <p:pic>
        <p:nvPicPr>
          <p:cNvPr id="7" name="Pictur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86" t="19471" r="30013" b="33994"/>
          <a:stretch/>
        </p:blipFill>
        <p:spPr bwMode="auto">
          <a:xfrm>
            <a:off x="1331640" y="775032"/>
            <a:ext cx="7128792" cy="4958224"/>
          </a:xfrm>
          <a:prstGeom prst="rect">
            <a:avLst/>
          </a:prstGeom>
          <a:noFill/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85451094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นำเสนอทางหน้าจอ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ค่าธรรมเนียมจดทะเบียนพาณิชย์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ค่าธรรมเนียมจดทะเบียนพาณิชย์</dc:title>
  <dc:creator>ACER-MK</dc:creator>
  <cp:lastModifiedBy>ACER-MK</cp:lastModifiedBy>
  <cp:revision>1</cp:revision>
  <dcterms:created xsi:type="dcterms:W3CDTF">2023-07-21T07:24:25Z</dcterms:created>
  <dcterms:modified xsi:type="dcterms:W3CDTF">2023-07-21T07:32:16Z</dcterms:modified>
</cp:coreProperties>
</file>