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362200" y="147320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สถิติงานบริการประชาชน ประจำปี </a:t>
            </a:r>
            <a:r>
              <a:rPr lang="th-TH" sz="4000" dirty="0" smtClean="0"/>
              <a:t>2564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114800" y="558800"/>
            <a:ext cx="3810000" cy="78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กองสวัสดิการสังคม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68310"/>
              </p:ext>
            </p:extLst>
          </p:nvPr>
        </p:nvGraphicFramePr>
        <p:xfrm>
          <a:off x="1066801" y="3213100"/>
          <a:ext cx="10426698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506"/>
                <a:gridCol w="5557626"/>
                <a:gridCol w="34755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ลำดับที่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เรื่อง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จำนวน/ ราย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งานรับจดทะเบียนผู้สูงอายุ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งานรับจดทะเบียนผู้พิการ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งานรับจดทะเบียนเด็กแรกเกิด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238500" y="2413000"/>
            <a:ext cx="5562600" cy="5842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2563 – มีนาคม 2564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</Words>
  <Application>Microsoft Office PowerPoint</Application>
  <PresentationFormat>แบบจอกว้าง</PresentationFormat>
  <Paragraphs>15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2021-03-24T02:35:11Z</dcterms:created>
  <dcterms:modified xsi:type="dcterms:W3CDTF">2021-03-24T02:43:58Z</dcterms:modified>
</cp:coreProperties>
</file>