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135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769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649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409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649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414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318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973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400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103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513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427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แผนผังลําดับงาน: กระบวนการสำรอง 3"/>
          <p:cNvSpPr/>
          <p:nvPr/>
        </p:nvSpPr>
        <p:spPr>
          <a:xfrm>
            <a:off x="2279650" y="1682750"/>
            <a:ext cx="6959600" cy="812800"/>
          </a:xfrm>
          <a:prstGeom prst="flowChartAlternateProcess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 smtClean="0"/>
              <a:t>สถิติ</a:t>
            </a:r>
            <a:r>
              <a:rPr lang="th-TH" sz="4000" dirty="0" smtClean="0"/>
              <a:t>งานให้บริการประชาชน ประจำปี 2563</a:t>
            </a:r>
            <a:endParaRPr lang="th-TH" sz="4000" dirty="0"/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4540250" y="660400"/>
            <a:ext cx="2755900" cy="8001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กองช่าง</a:t>
            </a:r>
            <a:endParaRPr lang="th-TH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แผนผังลําดับงาน: กระบวนการสำรอง 1"/>
          <p:cNvSpPr/>
          <p:nvPr/>
        </p:nvSpPr>
        <p:spPr>
          <a:xfrm>
            <a:off x="3136900" y="2717800"/>
            <a:ext cx="5562600" cy="723900"/>
          </a:xfrm>
          <a:prstGeom prst="flowChartAlternateProcess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ระหว่างเดือน ตุลาคม </a:t>
            </a:r>
            <a:r>
              <a:rPr lang="th-TH" dirty="0" smtClean="0"/>
              <a:t>2563 </a:t>
            </a:r>
            <a:r>
              <a:rPr lang="th-TH" dirty="0" smtClean="0"/>
              <a:t>– </a:t>
            </a:r>
            <a:r>
              <a:rPr lang="th-TH" dirty="0" smtClean="0"/>
              <a:t>มีนาคม 2564</a:t>
            </a:r>
            <a:endParaRPr lang="th-TH" dirty="0"/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191986"/>
              </p:ext>
            </p:extLst>
          </p:nvPr>
        </p:nvGraphicFramePr>
        <p:xfrm>
          <a:off x="1473200" y="3841750"/>
          <a:ext cx="90678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4914900"/>
                <a:gridCol w="2806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ลำดับที่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เรื่อง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จำนวน/เรื่อง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ขออนุญาตปลูกสร้าง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  <a:endParaRPr lang="th-TH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2</a:t>
                      </a:r>
                      <a:endParaRPr lang="th-TH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แจ้งความเดือดร้อน</a:t>
                      </a:r>
                      <a:endParaRPr lang="th-TH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-19</a:t>
                      </a:r>
                      <a:endParaRPr lang="th-TH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21640">
                <a:tc grid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รวม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47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35476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35</Words>
  <Application>Microsoft Office PowerPoint</Application>
  <PresentationFormat>แบบจอกว้าง</PresentationFormat>
  <Paragraphs>14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Calibri Light</vt:lpstr>
      <vt:lpstr>Cordia New</vt:lpstr>
      <vt:lpstr>TH SarabunPSK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9</cp:revision>
  <dcterms:created xsi:type="dcterms:W3CDTF">2021-03-24T02:35:11Z</dcterms:created>
  <dcterms:modified xsi:type="dcterms:W3CDTF">2021-03-24T07:56:29Z</dcterms:modified>
</cp:coreProperties>
</file>