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สไตล์สีปานกลาง 2 - เน้น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5" d="100"/>
          <a:sy n="75" d="100"/>
        </p:scale>
        <p:origin x="54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h-TH" smtClean="0"/>
              <a:t>คลิกเพื่อแก้ไขสไตล์ชื่อเรื่องรองต้นแบบ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BFB96-65E3-4357-8BFB-64035284F932}" type="datetimeFigureOut">
              <a:rPr lang="th-TH" smtClean="0"/>
              <a:t>24/03/64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0A5DC-D4F9-4F36-8664-57064FCCB2D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7513508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BFB96-65E3-4357-8BFB-64035284F932}" type="datetimeFigureOut">
              <a:rPr lang="th-TH" smtClean="0"/>
              <a:t>24/03/64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0A5DC-D4F9-4F36-8664-57064FCCB2D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7176941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BFB96-65E3-4357-8BFB-64035284F932}" type="datetimeFigureOut">
              <a:rPr lang="th-TH" smtClean="0"/>
              <a:t>24/03/64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0A5DC-D4F9-4F36-8664-57064FCCB2D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3564920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BFB96-65E3-4357-8BFB-64035284F932}" type="datetimeFigureOut">
              <a:rPr lang="th-TH" smtClean="0"/>
              <a:t>24/03/64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0A5DC-D4F9-4F36-8664-57064FCCB2D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0640918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BFB96-65E3-4357-8BFB-64035284F932}" type="datetimeFigureOut">
              <a:rPr lang="th-TH" smtClean="0"/>
              <a:t>24/03/64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0A5DC-D4F9-4F36-8664-57064FCCB2D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5664906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BFB96-65E3-4357-8BFB-64035284F932}" type="datetimeFigureOut">
              <a:rPr lang="th-TH" smtClean="0"/>
              <a:t>24/03/64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0A5DC-D4F9-4F36-8664-57064FCCB2D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0641442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BFB96-65E3-4357-8BFB-64035284F932}" type="datetimeFigureOut">
              <a:rPr lang="th-TH" smtClean="0"/>
              <a:t>24/03/64</a:t>
            </a:fld>
            <a:endParaRPr lang="th-TH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แทนหมายเลขสไลด์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0A5DC-D4F9-4F36-8664-57064FCCB2D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5731838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BFB96-65E3-4357-8BFB-64035284F932}" type="datetimeFigureOut">
              <a:rPr lang="th-TH" smtClean="0"/>
              <a:t>24/03/64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แทนหมายเลขสไลด์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0A5DC-D4F9-4F36-8664-57064FCCB2D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5497390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BFB96-65E3-4357-8BFB-64035284F932}" type="datetimeFigureOut">
              <a:rPr lang="th-TH" smtClean="0"/>
              <a:t>24/03/64</a:t>
            </a:fld>
            <a:endParaRPr lang="th-TH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0A5DC-D4F9-4F36-8664-57064FCCB2D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8240081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BFB96-65E3-4357-8BFB-64035284F932}" type="datetimeFigureOut">
              <a:rPr lang="th-TH" smtClean="0"/>
              <a:t>24/03/64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0A5DC-D4F9-4F36-8664-57064FCCB2D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4410305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BFB96-65E3-4357-8BFB-64035284F932}" type="datetimeFigureOut">
              <a:rPr lang="th-TH" smtClean="0"/>
              <a:t>24/03/64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0A5DC-D4F9-4F36-8664-57064FCCB2D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3051387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8BFB96-65E3-4357-8BFB-64035284F932}" type="datetimeFigureOut">
              <a:rPr lang="th-TH" smtClean="0"/>
              <a:t>24/03/64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B0A5DC-D4F9-4F36-8664-57064FCCB2D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5942724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99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แผนผังลําดับงาน: กระบวนการสำรอง 3"/>
          <p:cNvSpPr/>
          <p:nvPr/>
        </p:nvSpPr>
        <p:spPr>
          <a:xfrm>
            <a:off x="2279650" y="1682750"/>
            <a:ext cx="6959600" cy="812800"/>
          </a:xfrm>
          <a:prstGeom prst="flowChartAlternateProcess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4000" dirty="0" smtClean="0"/>
              <a:t>สถิติ</a:t>
            </a:r>
            <a:r>
              <a:rPr lang="th-TH" sz="4000" dirty="0" smtClean="0"/>
              <a:t>งานให้บริการประชาชน ประจำปี </a:t>
            </a:r>
            <a:r>
              <a:rPr lang="th-TH" sz="4000" dirty="0" smtClean="0"/>
              <a:t>2564</a:t>
            </a:r>
            <a:endParaRPr lang="th-TH" sz="4000" dirty="0"/>
          </a:p>
        </p:txBody>
      </p:sp>
      <p:sp>
        <p:nvSpPr>
          <p:cNvPr id="5" name="สี่เหลี่ยมผืนผ้ามุมมน 4"/>
          <p:cNvSpPr/>
          <p:nvPr/>
        </p:nvSpPr>
        <p:spPr>
          <a:xfrm>
            <a:off x="4540250" y="660400"/>
            <a:ext cx="2755900" cy="8001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40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กองช่าง</a:t>
            </a:r>
            <a:endParaRPr lang="th-TH" sz="40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2" name="แผนผังลําดับงาน: กระบวนการสำรอง 1"/>
          <p:cNvSpPr/>
          <p:nvPr/>
        </p:nvSpPr>
        <p:spPr>
          <a:xfrm>
            <a:off x="3136900" y="2717800"/>
            <a:ext cx="5562600" cy="723900"/>
          </a:xfrm>
          <a:prstGeom prst="flowChartAlternateProcess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 smtClean="0"/>
              <a:t>ระหว่างเดือน ตุลาคม 2563 – มีนาคม 2564</a:t>
            </a:r>
            <a:endParaRPr lang="th-TH" dirty="0"/>
          </a:p>
        </p:txBody>
      </p:sp>
      <p:graphicFrame>
        <p:nvGraphicFramePr>
          <p:cNvPr id="3" name="ตาราง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6356223"/>
              </p:ext>
            </p:extLst>
          </p:nvPr>
        </p:nvGraphicFramePr>
        <p:xfrm>
          <a:off x="1473200" y="3841750"/>
          <a:ext cx="9067800" cy="2072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6200"/>
                <a:gridCol w="4914900"/>
                <a:gridCol w="28067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/>
                        <a:t>ลำดับที่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/>
                        <a:t>เรื่อง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/>
                        <a:t>จำนวน/เรื่อง</a:t>
                      </a:r>
                      <a:endParaRPr lang="th-TH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  <a:endParaRPr lang="th-TH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h-TH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ขออนุญาตปลูกสร้าง</a:t>
                      </a:r>
                      <a:endParaRPr lang="th-TH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28</a:t>
                      </a:r>
                      <a:endParaRPr lang="th-TH" sz="28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/>
                        <a:t>2</a:t>
                      </a:r>
                      <a:endParaRPr lang="th-TH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h-TH" dirty="0" smtClean="0"/>
                        <a:t>แจ้งความเดือดร้อน</a:t>
                      </a:r>
                      <a:endParaRPr lang="th-TH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/>
                        <a:t>-</a:t>
                      </a:r>
                      <a:endParaRPr lang="th-TH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421640">
                <a:tc gridSpan="2">
                  <a:txBody>
                    <a:bodyPr/>
                    <a:lstStyle/>
                    <a:p>
                      <a:pPr algn="ctr"/>
                      <a:r>
                        <a:rPr lang="th-TH" dirty="0" smtClean="0"/>
                        <a:t>รวม</a:t>
                      </a:r>
                      <a:endParaRPr lang="th-TH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/>
                        <a:t>28</a:t>
                      </a:r>
                      <a:endParaRPr lang="th-TH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69354763"/>
      </p:ext>
    </p:extLst>
  </p:cSld>
  <p:clrMapOvr>
    <a:masterClrMapping/>
  </p:clrMapOvr>
</p:sld>
</file>

<file path=ppt/theme/theme1.xml><?xml version="1.0" encoding="utf-8"?>
<a:theme xmlns:a="http://schemas.openxmlformats.org/drawingml/2006/main" name="ธีมของ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34</Words>
  <Application>Microsoft Office PowerPoint</Application>
  <PresentationFormat>แบบจอกว้าง</PresentationFormat>
  <Paragraphs>14</Paragraphs>
  <Slides>1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6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1</vt:i4>
      </vt:variant>
    </vt:vector>
  </HeadingPairs>
  <TitlesOfParts>
    <vt:vector size="8" baseType="lpstr">
      <vt:lpstr>Angsana New</vt:lpstr>
      <vt:lpstr>Arial</vt:lpstr>
      <vt:lpstr>Calibri</vt:lpstr>
      <vt:lpstr>Calibri Light</vt:lpstr>
      <vt:lpstr>Cordia New</vt:lpstr>
      <vt:lpstr>TH SarabunPSK</vt:lpstr>
      <vt:lpstr>ธีมของ Office</vt:lpstr>
      <vt:lpstr>งานนำเสนอ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Windows User</dc:creator>
  <cp:lastModifiedBy>Windows User</cp:lastModifiedBy>
  <cp:revision>8</cp:revision>
  <dcterms:created xsi:type="dcterms:W3CDTF">2021-03-24T02:35:11Z</dcterms:created>
  <dcterms:modified xsi:type="dcterms:W3CDTF">2021-03-24T07:51:59Z</dcterms:modified>
</cp:coreProperties>
</file>