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47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75135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71769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35649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06409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56649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06414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57318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54973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82400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44103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30513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59427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แผนผังลําดับงาน: กระบวนการสำรอง 3"/>
          <p:cNvSpPr/>
          <p:nvPr/>
        </p:nvSpPr>
        <p:spPr>
          <a:xfrm>
            <a:off x="2336800" y="1187450"/>
            <a:ext cx="6959600" cy="812800"/>
          </a:xfrm>
          <a:prstGeom prst="flowChartAlternateProcess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 smtClean="0"/>
              <a:t>สถิติงานเกี่ยวกับเรื่องร้องทุกข์ ประจำปี 2564</a:t>
            </a:r>
            <a:endParaRPr lang="th-TH" sz="4000" dirty="0"/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4381500" y="304800"/>
            <a:ext cx="3276600" cy="787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สำนักปลัด</a:t>
            </a:r>
            <a:endParaRPr lang="th-TH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แผนผังลําดับงาน: กระบวนการสำรอง 1"/>
          <p:cNvSpPr/>
          <p:nvPr/>
        </p:nvSpPr>
        <p:spPr>
          <a:xfrm>
            <a:off x="3238500" y="2095500"/>
            <a:ext cx="5562600" cy="584200"/>
          </a:xfrm>
          <a:prstGeom prst="flowChartAlternateProcess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ระหว่างเดือน ตุลาคม 2563 – มีนาคม 2564</a:t>
            </a:r>
            <a:endParaRPr lang="th-TH" dirty="0"/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43921145"/>
              </p:ext>
            </p:extLst>
          </p:nvPr>
        </p:nvGraphicFramePr>
        <p:xfrm>
          <a:off x="1485900" y="2774950"/>
          <a:ext cx="90678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4914900"/>
                <a:gridCol w="2806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ลำดับที่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เรื่อง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จำนวน/เรื่อง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แก้ไขปัญหาเรื่องไฟฟ้าสาธารณะ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th-TH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2</a:t>
                      </a:r>
                      <a:endParaRPr lang="th-TH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แก้ไขปัญหาเรื่องถนนสาธารณะ</a:t>
                      </a:r>
                      <a:endParaRPr lang="th-TH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9</a:t>
                      </a:r>
                      <a:endParaRPr lang="th-TH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3</a:t>
                      </a:r>
                      <a:endParaRPr lang="th-TH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แก้ไขปัญหาเรื่องน้ำอุปโภคบริโภค</a:t>
                      </a:r>
                      <a:endParaRPr lang="th-TH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6</a:t>
                      </a:r>
                      <a:endParaRPr lang="th-TH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4</a:t>
                      </a:r>
                      <a:endParaRPr lang="th-TH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แก้ไขปัญหาอัคคีภัย</a:t>
                      </a:r>
                      <a:endParaRPr lang="th-TH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-</a:t>
                      </a:r>
                      <a:endParaRPr lang="th-TH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5</a:t>
                      </a:r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แก้ไขปัญหา</a:t>
                      </a:r>
                      <a:r>
                        <a:rPr lang="th-TH" dirty="0" err="1" smtClean="0"/>
                        <a:t>วาต</a:t>
                      </a:r>
                      <a:r>
                        <a:rPr lang="th-TH" dirty="0" smtClean="0"/>
                        <a:t>ภัย</a:t>
                      </a:r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1</a:t>
                      </a:r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21640">
                <a:tc grid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รวม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26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6935476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58</Words>
  <Application>Microsoft Office PowerPoint</Application>
  <PresentationFormat>กำหนดเอง</PresentationFormat>
  <Paragraphs>23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ธีมของ Office</vt:lpstr>
      <vt:lpstr>ภาพนิ่ง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PC-MK</cp:lastModifiedBy>
  <cp:revision>7</cp:revision>
  <dcterms:created xsi:type="dcterms:W3CDTF">2021-03-24T02:35:11Z</dcterms:created>
  <dcterms:modified xsi:type="dcterms:W3CDTF">2021-04-02T21:07:34Z</dcterms:modified>
</cp:coreProperties>
</file>