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336800" y="1187450"/>
            <a:ext cx="695960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สถิติงานเกี่ยวกับเรื่องร้องทุกข์ ประจำปี 2564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381500" y="304800"/>
            <a:ext cx="3276600" cy="78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สำนักปลัด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238500" y="2095500"/>
            <a:ext cx="5562600" cy="5842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2563 – มีนาคม 2564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921145"/>
              </p:ext>
            </p:extLst>
          </p:nvPr>
        </p:nvGraphicFramePr>
        <p:xfrm>
          <a:off x="1485900" y="2774950"/>
          <a:ext cx="9067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แก้ไขปัญหาเรื่องไฟฟ้าสาธารณะ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แก้ไขปัญหาเรื่องถนนสาธารณะ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9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แก้ไขปัญหาเรื่องน้ำอุปโภคบริโภค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แก้ไขปัญหาอัคคีภัย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</a:t>
                      </a:r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</a:t>
                      </a:r>
                      <a:r>
                        <a:rPr lang="th-TH" dirty="0" err="1" smtClean="0"/>
                        <a:t>วาต</a:t>
                      </a:r>
                      <a:r>
                        <a:rPr lang="th-TH" dirty="0" smtClean="0"/>
                        <a:t>ภัย</a:t>
                      </a:r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26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58</Words>
  <Application>Microsoft Office PowerPoint</Application>
  <PresentationFormat>กำหนดเอง</PresentationFormat>
  <Paragraphs>23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PC-MK</cp:lastModifiedBy>
  <cp:revision>7</cp:revision>
  <dcterms:created xsi:type="dcterms:W3CDTF">2021-03-24T02:35:11Z</dcterms:created>
  <dcterms:modified xsi:type="dcterms:W3CDTF">2021-04-02T21:07:34Z</dcterms:modified>
</cp:coreProperties>
</file>