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51350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17694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6492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64091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66490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64144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73183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49739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400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41030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05138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94272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แผนผังลําดับงาน: กระบวนการสำรอง 3"/>
          <p:cNvSpPr/>
          <p:nvPr/>
        </p:nvSpPr>
        <p:spPr>
          <a:xfrm>
            <a:off x="2362200" y="1473200"/>
            <a:ext cx="6959600" cy="812800"/>
          </a:xfrm>
          <a:prstGeom prst="flowChartAlternateProcess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dirty="0" smtClean="0"/>
              <a:t>สถิติงานบริการประชาชน ประจำปี 2563</a:t>
            </a:r>
            <a:endParaRPr lang="th-TH" sz="4000" dirty="0"/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4114800" y="558800"/>
            <a:ext cx="3810000" cy="7874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กองสวัสดิการสังคม</a:t>
            </a:r>
            <a:endParaRPr lang="th-TH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243974"/>
              </p:ext>
            </p:extLst>
          </p:nvPr>
        </p:nvGraphicFramePr>
        <p:xfrm>
          <a:off x="1066801" y="2438400"/>
          <a:ext cx="10426698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3506"/>
                <a:gridCol w="5557626"/>
                <a:gridCol w="34755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4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ลำดับที่</a:t>
                      </a:r>
                      <a:endParaRPr lang="th-TH" sz="4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4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เรื่อง</a:t>
                      </a:r>
                      <a:endParaRPr lang="th-TH" sz="4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4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จำนวน/ ราย</a:t>
                      </a:r>
                      <a:endParaRPr lang="th-TH" sz="4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4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4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4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งานรับจดทะเบียนผู้สูงอายุ</a:t>
                      </a:r>
                      <a:endParaRPr lang="th-TH" sz="4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4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74</a:t>
                      </a:r>
                      <a:endParaRPr lang="th-TH" sz="4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4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th-TH" sz="4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4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งานรับจดทะเบียนผู้พิการ</a:t>
                      </a:r>
                      <a:endParaRPr lang="th-TH" sz="4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4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th-TH" sz="4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4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th-TH" sz="4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4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งานรับจดทะเบียนผู้ป่วยยากไร้</a:t>
                      </a:r>
                      <a:endParaRPr lang="th-TH" sz="4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4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th-TH" sz="4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4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th-TH" sz="4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4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งานรับจดทะเบียนเด็กแรกเกิด</a:t>
                      </a:r>
                      <a:endParaRPr lang="th-TH" sz="4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4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  <a:endParaRPr lang="th-TH" sz="4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9354763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47</Words>
  <Application>Microsoft Office PowerPoint</Application>
  <PresentationFormat>แบบจอกว้าง</PresentationFormat>
  <Paragraphs>17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8" baseType="lpstr">
      <vt:lpstr>Angsana New</vt:lpstr>
      <vt:lpstr>Arial</vt:lpstr>
      <vt:lpstr>Calibri</vt:lpstr>
      <vt:lpstr>Calibri Light</vt:lpstr>
      <vt:lpstr>Cordia New</vt:lpstr>
      <vt:lpstr>TH SarabunPSK</vt:lpstr>
      <vt:lpstr>ธีมของ Office</vt:lpstr>
      <vt:lpstr>งานนำเสนอ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Windows User</dc:creator>
  <cp:lastModifiedBy>Windows User</cp:lastModifiedBy>
  <cp:revision>2</cp:revision>
  <dcterms:created xsi:type="dcterms:W3CDTF">2021-03-24T02:35:11Z</dcterms:created>
  <dcterms:modified xsi:type="dcterms:W3CDTF">2021-03-24T02:40:05Z</dcterms:modified>
</cp:coreProperties>
</file>