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362200" y="147320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สถิติงานบริการประชาชน ประจำปี 2563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114800" y="558800"/>
            <a:ext cx="3810000" cy="78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กองสวัสดิการสังคม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43974"/>
              </p:ext>
            </p:extLst>
          </p:nvPr>
        </p:nvGraphicFramePr>
        <p:xfrm>
          <a:off x="1066801" y="2438400"/>
          <a:ext cx="10426698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506"/>
                <a:gridCol w="5557626"/>
                <a:gridCol w="34755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ลำดับที่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จำนวน/ ราย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งานรับจดทะเบียนผู้สูงอายุ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งานรับจดทะเบียนผู้พิการ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งานรับจดทะเบียนผู้ป่วยยากไร้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งานรับจดทะเบียนเด็กแรกเกิด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</Words>
  <Application>Microsoft Office PowerPoint</Application>
  <PresentationFormat>แบบจอกว้าง</PresentationFormat>
  <Paragraphs>17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</cp:revision>
  <dcterms:created xsi:type="dcterms:W3CDTF">2021-03-24T02:35:11Z</dcterms:created>
  <dcterms:modified xsi:type="dcterms:W3CDTF">2021-03-24T02:40:05Z</dcterms:modified>
</cp:coreProperties>
</file>