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สไตล์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FB96-65E3-4357-8BFB-64035284F932}" type="datetimeFigureOut">
              <a:rPr lang="th-TH" smtClean="0"/>
              <a:t>24/03/64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A5DC-D4F9-4F36-8664-57064FCCB2D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51350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FB96-65E3-4357-8BFB-64035284F932}" type="datetimeFigureOut">
              <a:rPr lang="th-TH" smtClean="0"/>
              <a:t>24/03/64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A5DC-D4F9-4F36-8664-57064FCCB2D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17694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FB96-65E3-4357-8BFB-64035284F932}" type="datetimeFigureOut">
              <a:rPr lang="th-TH" smtClean="0"/>
              <a:t>24/03/64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A5DC-D4F9-4F36-8664-57064FCCB2D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56492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FB96-65E3-4357-8BFB-64035284F932}" type="datetimeFigureOut">
              <a:rPr lang="th-TH" smtClean="0"/>
              <a:t>24/03/64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A5DC-D4F9-4F36-8664-57064FCCB2D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64091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FB96-65E3-4357-8BFB-64035284F932}" type="datetimeFigureOut">
              <a:rPr lang="th-TH" smtClean="0"/>
              <a:t>24/03/64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A5DC-D4F9-4F36-8664-57064FCCB2D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66490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FB96-65E3-4357-8BFB-64035284F932}" type="datetimeFigureOut">
              <a:rPr lang="th-TH" smtClean="0"/>
              <a:t>24/03/64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A5DC-D4F9-4F36-8664-57064FCCB2D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64144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FB96-65E3-4357-8BFB-64035284F932}" type="datetimeFigureOut">
              <a:rPr lang="th-TH" smtClean="0"/>
              <a:t>24/03/64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สไลด์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A5DC-D4F9-4F36-8664-57064FCCB2D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73183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FB96-65E3-4357-8BFB-64035284F932}" type="datetimeFigureOut">
              <a:rPr lang="th-TH" smtClean="0"/>
              <a:t>24/03/64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A5DC-D4F9-4F36-8664-57064FCCB2D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49739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FB96-65E3-4357-8BFB-64035284F932}" type="datetimeFigureOut">
              <a:rPr lang="th-TH" smtClean="0"/>
              <a:t>24/03/64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A5DC-D4F9-4F36-8664-57064FCCB2D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240081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FB96-65E3-4357-8BFB-64035284F932}" type="datetimeFigureOut">
              <a:rPr lang="th-TH" smtClean="0"/>
              <a:t>24/03/64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A5DC-D4F9-4F36-8664-57064FCCB2D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41030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BFB96-65E3-4357-8BFB-64035284F932}" type="datetimeFigureOut">
              <a:rPr lang="th-TH" smtClean="0"/>
              <a:t>24/03/64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0A5DC-D4F9-4F36-8664-57064FCCB2D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05138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8BFB96-65E3-4357-8BFB-64035284F932}" type="datetimeFigureOut">
              <a:rPr lang="th-TH" smtClean="0"/>
              <a:t>24/03/64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0A5DC-D4F9-4F36-8664-57064FCCB2D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94272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99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แผนผังลําดับงาน: กระบวนการสำรอง 3"/>
          <p:cNvSpPr/>
          <p:nvPr/>
        </p:nvSpPr>
        <p:spPr>
          <a:xfrm>
            <a:off x="2336800" y="1187450"/>
            <a:ext cx="6959600" cy="812800"/>
          </a:xfrm>
          <a:prstGeom prst="flowChartAlternateProcess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000" dirty="0" smtClean="0"/>
              <a:t>สถิติ</a:t>
            </a:r>
            <a:r>
              <a:rPr lang="th-TH" sz="4000" dirty="0" smtClean="0"/>
              <a:t>งานเกี่ยวกับเรื่องร้องทุกข์ </a:t>
            </a:r>
            <a:r>
              <a:rPr lang="th-TH" sz="4000" dirty="0" smtClean="0"/>
              <a:t>ประจำปี </a:t>
            </a:r>
            <a:r>
              <a:rPr lang="th-TH" sz="4000" dirty="0" smtClean="0"/>
              <a:t>2563</a:t>
            </a:r>
            <a:endParaRPr lang="th-TH" sz="4000" dirty="0"/>
          </a:p>
        </p:txBody>
      </p:sp>
      <p:sp>
        <p:nvSpPr>
          <p:cNvPr id="5" name="สี่เหลี่ยมผืนผ้ามุมมน 4"/>
          <p:cNvSpPr/>
          <p:nvPr/>
        </p:nvSpPr>
        <p:spPr>
          <a:xfrm>
            <a:off x="4381500" y="304800"/>
            <a:ext cx="3276600" cy="787400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000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สำนักปลัด</a:t>
            </a:r>
            <a:endParaRPr lang="th-TH" sz="40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2" name="แผนผังลําดับงาน: กระบวนการสำรอง 1"/>
          <p:cNvSpPr/>
          <p:nvPr/>
        </p:nvSpPr>
        <p:spPr>
          <a:xfrm>
            <a:off x="3238500" y="2095500"/>
            <a:ext cx="5562600" cy="584200"/>
          </a:xfrm>
          <a:prstGeom prst="flowChartAlternateProcess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/>
              <a:t>ระหว่างเดือน ตุลาคม </a:t>
            </a:r>
            <a:r>
              <a:rPr lang="th-TH" dirty="0" smtClean="0"/>
              <a:t>2562 </a:t>
            </a:r>
            <a:r>
              <a:rPr lang="th-TH" dirty="0" smtClean="0"/>
              <a:t>– </a:t>
            </a:r>
            <a:r>
              <a:rPr lang="th-TH" dirty="0" smtClean="0"/>
              <a:t>กันยายน 2563</a:t>
            </a:r>
            <a:endParaRPr lang="th-TH" dirty="0"/>
          </a:p>
        </p:txBody>
      </p:sp>
      <p:graphicFrame>
        <p:nvGraphicFramePr>
          <p:cNvPr id="3" name="ตาราง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9955896"/>
              </p:ext>
            </p:extLst>
          </p:nvPr>
        </p:nvGraphicFramePr>
        <p:xfrm>
          <a:off x="1485900" y="2774950"/>
          <a:ext cx="9067800" cy="362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6200"/>
                <a:gridCol w="4914900"/>
                <a:gridCol w="28067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ลำดับที่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เรื่อง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จำนวน/เรื่อง</a:t>
                      </a:r>
                      <a:endParaRPr lang="th-TH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1</a:t>
                      </a:r>
                      <a:endParaRPr lang="th-TH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แก้ไขปัญหาเรื่องไฟฟ้าสาธารณะ</a:t>
                      </a:r>
                      <a:endParaRPr lang="th-TH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31</a:t>
                      </a:r>
                      <a:endParaRPr lang="th-TH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2</a:t>
                      </a:r>
                      <a:endParaRPr lang="th-TH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แก้ไขปัญหาเรื่องถนนสาธารณะ</a:t>
                      </a:r>
                      <a:endParaRPr lang="th-TH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8</a:t>
                      </a:r>
                      <a:endParaRPr lang="th-TH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3</a:t>
                      </a:r>
                      <a:endParaRPr lang="th-TH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แก้ไขปัญหาเรื่องน้ำอุปโภคบริโภค</a:t>
                      </a:r>
                      <a:endParaRPr lang="th-TH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17</a:t>
                      </a:r>
                      <a:endParaRPr lang="th-TH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4</a:t>
                      </a:r>
                      <a:endParaRPr lang="th-TH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แก้ไขปัญหาอัคคีภัย</a:t>
                      </a:r>
                      <a:endParaRPr lang="th-TH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-</a:t>
                      </a:r>
                      <a:endParaRPr lang="th-TH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5</a:t>
                      </a:r>
                      <a:endParaRPr lang="th-TH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th-TH" dirty="0" smtClean="0"/>
                        <a:t>แก้ไขปัญหา</a:t>
                      </a:r>
                      <a:r>
                        <a:rPr lang="th-TH" dirty="0" err="1" smtClean="0"/>
                        <a:t>วาต</a:t>
                      </a:r>
                      <a:r>
                        <a:rPr lang="th-TH" dirty="0" smtClean="0"/>
                        <a:t>ภัย</a:t>
                      </a:r>
                      <a:endParaRPr lang="th-TH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1</a:t>
                      </a:r>
                      <a:endParaRPr lang="th-TH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</a:tr>
              <a:tr h="421640">
                <a:tc gridSpan="2"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รวม</a:t>
                      </a:r>
                      <a:endParaRPr lang="th-TH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57</a:t>
                      </a:r>
                      <a:endParaRPr lang="th-TH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9354763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58</Words>
  <Application>Microsoft Office PowerPoint</Application>
  <PresentationFormat>แบบจอกว้าง</PresentationFormat>
  <Paragraphs>23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6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8" baseType="lpstr">
      <vt:lpstr>Angsana New</vt:lpstr>
      <vt:lpstr>Arial</vt:lpstr>
      <vt:lpstr>Calibri</vt:lpstr>
      <vt:lpstr>Calibri Light</vt:lpstr>
      <vt:lpstr>Cordia New</vt:lpstr>
      <vt:lpstr>TH SarabunPSK</vt:lpstr>
      <vt:lpstr>ธีมของ Office</vt:lpstr>
      <vt:lpstr>งานนำเสนอ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Windows User</dc:creator>
  <cp:lastModifiedBy>Windows User</cp:lastModifiedBy>
  <cp:revision>6</cp:revision>
  <dcterms:created xsi:type="dcterms:W3CDTF">2021-03-24T02:35:11Z</dcterms:created>
  <dcterms:modified xsi:type="dcterms:W3CDTF">2021-03-24T07:40:56Z</dcterms:modified>
</cp:coreProperties>
</file>